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10" r:id="rId1"/>
  </p:sldMasterIdLst>
  <p:notesMasterIdLst>
    <p:notesMasterId r:id="rId12"/>
  </p:notesMasterIdLst>
  <p:sldIdLst>
    <p:sldId id="375" r:id="rId2"/>
    <p:sldId id="437" r:id="rId3"/>
    <p:sldId id="543" r:id="rId4"/>
    <p:sldId id="544" r:id="rId5"/>
    <p:sldId id="545" r:id="rId6"/>
    <p:sldId id="551" r:id="rId7"/>
    <p:sldId id="552" r:id="rId8"/>
    <p:sldId id="548" r:id="rId9"/>
    <p:sldId id="550" r:id="rId10"/>
    <p:sldId id="553" r:id="rId1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4939"/>
    <a:srgbClr val="FD8F35"/>
    <a:srgbClr val="0000A4"/>
    <a:srgbClr val="000099"/>
    <a:srgbClr val="990000"/>
    <a:srgbClr val="008000"/>
    <a:srgbClr val="009900"/>
    <a:srgbClr val="0099CC"/>
    <a:srgbClr val="FF99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4660"/>
  </p:normalViewPr>
  <p:slideViewPr>
    <p:cSldViewPr>
      <p:cViewPr varScale="1">
        <p:scale>
          <a:sx n="84" d="100"/>
          <a:sy n="84" d="100"/>
        </p:scale>
        <p:origin x="90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FC3176-3025-4B0A-9352-893CDE95E734}" type="doc">
      <dgm:prSet loTypeId="urn:microsoft.com/office/officeart/2005/8/layout/hList7#3" loCatId="list" qsTypeId="urn:microsoft.com/office/officeart/2005/8/quickstyle/simple1" qsCatId="simple" csTypeId="urn:microsoft.com/office/officeart/2005/8/colors/accent1_2" csCatId="accent1" phldr="1"/>
      <dgm:spPr/>
    </dgm:pt>
    <dgm:pt modelId="{897EB102-1031-43CA-9C46-056824F5D649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 smtClean="0"/>
            <a:t>Официальные материалы от администрации, руководителей ШМО, членов </a:t>
          </a:r>
          <a:r>
            <a:rPr lang="ru-RU" dirty="0" err="1" smtClean="0"/>
            <a:t>методсовета</a:t>
          </a:r>
          <a:endParaRPr lang="ru-RU" dirty="0"/>
        </a:p>
      </dgm:t>
    </dgm:pt>
    <dgm:pt modelId="{DF94F77E-2873-49CA-A06F-92A8706758DB}" type="parTrans" cxnId="{62D7DC0F-CF70-4B39-897A-958E7A4EFBA7}">
      <dgm:prSet/>
      <dgm:spPr/>
      <dgm:t>
        <a:bodyPr/>
        <a:lstStyle/>
        <a:p>
          <a:endParaRPr lang="ru-RU"/>
        </a:p>
      </dgm:t>
    </dgm:pt>
    <dgm:pt modelId="{05294744-41C2-4E5B-958C-28687E1CDF88}" type="sibTrans" cxnId="{62D7DC0F-CF70-4B39-897A-958E7A4EFBA7}">
      <dgm:prSet/>
      <dgm:spPr/>
      <dgm:t>
        <a:bodyPr/>
        <a:lstStyle/>
        <a:p>
          <a:endParaRPr lang="ru-RU"/>
        </a:p>
      </dgm:t>
    </dgm:pt>
    <dgm:pt modelId="{6843047B-0927-426B-815D-3D3D75F5116C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 smtClean="0"/>
            <a:t>Значимые события, личные истории, победы в конкурсах, проблемы.</a:t>
          </a:r>
        </a:p>
        <a:p>
          <a:r>
            <a:rPr lang="ru-RU" dirty="0" smtClean="0"/>
            <a:t>Включение амбиций: </a:t>
          </a:r>
        </a:p>
        <a:p>
          <a:r>
            <a:rPr lang="ru-RU" dirty="0" smtClean="0"/>
            <a:t>«А чем я хуже?»</a:t>
          </a:r>
          <a:endParaRPr lang="ru-RU" dirty="0"/>
        </a:p>
      </dgm:t>
    </dgm:pt>
    <dgm:pt modelId="{5B412579-4847-4E75-B6CC-C805F1E55554}" type="parTrans" cxnId="{2ACE3AC6-D7A8-4EC2-8935-03B9BD65218B}">
      <dgm:prSet/>
      <dgm:spPr/>
      <dgm:t>
        <a:bodyPr/>
        <a:lstStyle/>
        <a:p>
          <a:endParaRPr lang="ru-RU"/>
        </a:p>
      </dgm:t>
    </dgm:pt>
    <dgm:pt modelId="{428DA315-C229-4045-9926-2B6BFFF8D0FC}" type="sibTrans" cxnId="{2ACE3AC6-D7A8-4EC2-8935-03B9BD65218B}">
      <dgm:prSet/>
      <dgm:spPr/>
      <dgm:t>
        <a:bodyPr/>
        <a:lstStyle/>
        <a:p>
          <a:endParaRPr lang="ru-RU"/>
        </a:p>
      </dgm:t>
    </dgm:pt>
    <dgm:pt modelId="{0B00F5AD-CA9B-4B79-9139-040E271CD130}" type="pres">
      <dgm:prSet presAssocID="{57FC3176-3025-4B0A-9352-893CDE95E734}" presName="Name0" presStyleCnt="0">
        <dgm:presLayoutVars>
          <dgm:dir/>
          <dgm:resizeHandles val="exact"/>
        </dgm:presLayoutVars>
      </dgm:prSet>
      <dgm:spPr/>
    </dgm:pt>
    <dgm:pt modelId="{9A78B2EC-8EA8-463D-B140-BDD7CC39F62F}" type="pres">
      <dgm:prSet presAssocID="{57FC3176-3025-4B0A-9352-893CDE95E734}" presName="fgShape" presStyleLbl="fgShp" presStyleIdx="0" presStyleCnt="1"/>
      <dgm:spPr/>
    </dgm:pt>
    <dgm:pt modelId="{F9C82227-2B0A-4EED-91D7-423817559107}" type="pres">
      <dgm:prSet presAssocID="{57FC3176-3025-4B0A-9352-893CDE95E734}" presName="linComp" presStyleCnt="0"/>
      <dgm:spPr/>
    </dgm:pt>
    <dgm:pt modelId="{93594AA0-ABFF-4CDE-ACC5-7CAB360D5E1F}" type="pres">
      <dgm:prSet presAssocID="{897EB102-1031-43CA-9C46-056824F5D649}" presName="compNode" presStyleCnt="0"/>
      <dgm:spPr/>
    </dgm:pt>
    <dgm:pt modelId="{24184160-0995-4B53-92D0-0A226857EB20}" type="pres">
      <dgm:prSet presAssocID="{897EB102-1031-43CA-9C46-056824F5D649}" presName="bkgdShape" presStyleLbl="node1" presStyleIdx="0" presStyleCnt="2"/>
      <dgm:spPr/>
      <dgm:t>
        <a:bodyPr/>
        <a:lstStyle/>
        <a:p>
          <a:endParaRPr lang="ru-RU"/>
        </a:p>
      </dgm:t>
    </dgm:pt>
    <dgm:pt modelId="{61BDA6B6-31D0-4A41-BE1B-22D3361111A7}" type="pres">
      <dgm:prSet presAssocID="{897EB102-1031-43CA-9C46-056824F5D649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191667-8763-4AF8-A06E-8EB2F25364B3}" type="pres">
      <dgm:prSet presAssocID="{897EB102-1031-43CA-9C46-056824F5D649}" presName="invisiNode" presStyleLbl="node1" presStyleIdx="0" presStyleCnt="2"/>
      <dgm:spPr/>
    </dgm:pt>
    <dgm:pt modelId="{E65071FC-0D26-4194-B221-3518CC9C8CA1}" type="pres">
      <dgm:prSet presAssocID="{897EB102-1031-43CA-9C46-056824F5D649}" presName="imagNode" presStyleLbl="fgImgPlace1" presStyleIdx="0" presStyleCnt="2" custScaleX="15716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CA044F2-04ED-4080-8B15-0056B737134C}" type="pres">
      <dgm:prSet presAssocID="{05294744-41C2-4E5B-958C-28687E1CDF8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F862101-CEA4-4954-A658-12EDD1B10C8D}" type="pres">
      <dgm:prSet presAssocID="{6843047B-0927-426B-815D-3D3D75F5116C}" presName="compNode" presStyleCnt="0"/>
      <dgm:spPr/>
    </dgm:pt>
    <dgm:pt modelId="{47CC2A37-99BB-4AE1-B1E8-6DF486A63216}" type="pres">
      <dgm:prSet presAssocID="{6843047B-0927-426B-815D-3D3D75F5116C}" presName="bkgdShape" presStyleLbl="node1" presStyleIdx="1" presStyleCnt="2"/>
      <dgm:spPr/>
      <dgm:t>
        <a:bodyPr/>
        <a:lstStyle/>
        <a:p>
          <a:endParaRPr lang="ru-RU"/>
        </a:p>
      </dgm:t>
    </dgm:pt>
    <dgm:pt modelId="{2523151F-D654-4A8E-81EF-65033D127EB6}" type="pres">
      <dgm:prSet presAssocID="{6843047B-0927-426B-815D-3D3D75F5116C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5FC824-497F-437E-BABC-ACDA18978AAD}" type="pres">
      <dgm:prSet presAssocID="{6843047B-0927-426B-815D-3D3D75F5116C}" presName="invisiNode" presStyleLbl="node1" presStyleIdx="1" presStyleCnt="2"/>
      <dgm:spPr/>
    </dgm:pt>
    <dgm:pt modelId="{46EF9D74-03AA-4FB3-A38E-C12CA432A5D0}" type="pres">
      <dgm:prSet presAssocID="{6843047B-0927-426B-815D-3D3D75F5116C}" presName="imagNode" presStyleLbl="fgImgPlace1" presStyleIdx="1" presStyleCnt="2" custScaleX="160347" custScaleY="10777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B552F6F5-7967-4037-9C47-D04B1060D7C0}" type="presOf" srcId="{6843047B-0927-426B-815D-3D3D75F5116C}" destId="{47CC2A37-99BB-4AE1-B1E8-6DF486A63216}" srcOrd="0" destOrd="0" presId="urn:microsoft.com/office/officeart/2005/8/layout/hList7#3"/>
    <dgm:cxn modelId="{216FDFEA-B72D-4C15-8507-7B336A756BF3}" type="presOf" srcId="{897EB102-1031-43CA-9C46-056824F5D649}" destId="{61BDA6B6-31D0-4A41-BE1B-22D3361111A7}" srcOrd="1" destOrd="0" presId="urn:microsoft.com/office/officeart/2005/8/layout/hList7#3"/>
    <dgm:cxn modelId="{2ACE3AC6-D7A8-4EC2-8935-03B9BD65218B}" srcId="{57FC3176-3025-4B0A-9352-893CDE95E734}" destId="{6843047B-0927-426B-815D-3D3D75F5116C}" srcOrd="1" destOrd="0" parTransId="{5B412579-4847-4E75-B6CC-C805F1E55554}" sibTransId="{428DA315-C229-4045-9926-2B6BFFF8D0FC}"/>
    <dgm:cxn modelId="{62B61950-20DA-48B4-859D-68462847AC32}" type="presOf" srcId="{6843047B-0927-426B-815D-3D3D75F5116C}" destId="{2523151F-D654-4A8E-81EF-65033D127EB6}" srcOrd="1" destOrd="0" presId="urn:microsoft.com/office/officeart/2005/8/layout/hList7#3"/>
    <dgm:cxn modelId="{0C91AA5F-B3E7-4A08-A76A-996890913E83}" type="presOf" srcId="{05294744-41C2-4E5B-958C-28687E1CDF88}" destId="{8CA044F2-04ED-4080-8B15-0056B737134C}" srcOrd="0" destOrd="0" presId="urn:microsoft.com/office/officeart/2005/8/layout/hList7#3"/>
    <dgm:cxn modelId="{0CBCE706-F4F3-4B86-B06D-B7B52C635566}" type="presOf" srcId="{57FC3176-3025-4B0A-9352-893CDE95E734}" destId="{0B00F5AD-CA9B-4B79-9139-040E271CD130}" srcOrd="0" destOrd="0" presId="urn:microsoft.com/office/officeart/2005/8/layout/hList7#3"/>
    <dgm:cxn modelId="{5BFBE47D-9DA1-4F05-BCDB-286DDEC2E53C}" type="presOf" srcId="{897EB102-1031-43CA-9C46-056824F5D649}" destId="{24184160-0995-4B53-92D0-0A226857EB20}" srcOrd="0" destOrd="0" presId="urn:microsoft.com/office/officeart/2005/8/layout/hList7#3"/>
    <dgm:cxn modelId="{62D7DC0F-CF70-4B39-897A-958E7A4EFBA7}" srcId="{57FC3176-3025-4B0A-9352-893CDE95E734}" destId="{897EB102-1031-43CA-9C46-056824F5D649}" srcOrd="0" destOrd="0" parTransId="{DF94F77E-2873-49CA-A06F-92A8706758DB}" sibTransId="{05294744-41C2-4E5B-958C-28687E1CDF88}"/>
    <dgm:cxn modelId="{17AAC50F-F2D9-429F-A06A-EDCA6E03D02B}" type="presParOf" srcId="{0B00F5AD-CA9B-4B79-9139-040E271CD130}" destId="{9A78B2EC-8EA8-463D-B140-BDD7CC39F62F}" srcOrd="0" destOrd="0" presId="urn:microsoft.com/office/officeart/2005/8/layout/hList7#3"/>
    <dgm:cxn modelId="{6978002F-0839-40B2-9BF7-CA942D219313}" type="presParOf" srcId="{0B00F5AD-CA9B-4B79-9139-040E271CD130}" destId="{F9C82227-2B0A-4EED-91D7-423817559107}" srcOrd="1" destOrd="0" presId="urn:microsoft.com/office/officeart/2005/8/layout/hList7#3"/>
    <dgm:cxn modelId="{5A352F79-231F-4340-BA87-C0235619C077}" type="presParOf" srcId="{F9C82227-2B0A-4EED-91D7-423817559107}" destId="{93594AA0-ABFF-4CDE-ACC5-7CAB360D5E1F}" srcOrd="0" destOrd="0" presId="urn:microsoft.com/office/officeart/2005/8/layout/hList7#3"/>
    <dgm:cxn modelId="{54C4A15A-DDAE-4A97-A743-32267AD1E86B}" type="presParOf" srcId="{93594AA0-ABFF-4CDE-ACC5-7CAB360D5E1F}" destId="{24184160-0995-4B53-92D0-0A226857EB20}" srcOrd="0" destOrd="0" presId="urn:microsoft.com/office/officeart/2005/8/layout/hList7#3"/>
    <dgm:cxn modelId="{0A7F0ADF-E1E8-4771-86E7-0A8B9C6A84C3}" type="presParOf" srcId="{93594AA0-ABFF-4CDE-ACC5-7CAB360D5E1F}" destId="{61BDA6B6-31D0-4A41-BE1B-22D3361111A7}" srcOrd="1" destOrd="0" presId="urn:microsoft.com/office/officeart/2005/8/layout/hList7#3"/>
    <dgm:cxn modelId="{871A53DB-5D82-4F4D-9CF3-75F8DDD20F22}" type="presParOf" srcId="{93594AA0-ABFF-4CDE-ACC5-7CAB360D5E1F}" destId="{B3191667-8763-4AF8-A06E-8EB2F25364B3}" srcOrd="2" destOrd="0" presId="urn:microsoft.com/office/officeart/2005/8/layout/hList7#3"/>
    <dgm:cxn modelId="{62DF0D16-EA34-48B6-9C34-C565E9F2127D}" type="presParOf" srcId="{93594AA0-ABFF-4CDE-ACC5-7CAB360D5E1F}" destId="{E65071FC-0D26-4194-B221-3518CC9C8CA1}" srcOrd="3" destOrd="0" presId="urn:microsoft.com/office/officeart/2005/8/layout/hList7#3"/>
    <dgm:cxn modelId="{80DAD7E7-A748-4FFE-9C97-42139034500C}" type="presParOf" srcId="{F9C82227-2B0A-4EED-91D7-423817559107}" destId="{8CA044F2-04ED-4080-8B15-0056B737134C}" srcOrd="1" destOrd="0" presId="urn:microsoft.com/office/officeart/2005/8/layout/hList7#3"/>
    <dgm:cxn modelId="{697E5EE6-D47D-41FB-A5BE-112845B8BE37}" type="presParOf" srcId="{F9C82227-2B0A-4EED-91D7-423817559107}" destId="{EF862101-CEA4-4954-A658-12EDD1B10C8D}" srcOrd="2" destOrd="0" presId="urn:microsoft.com/office/officeart/2005/8/layout/hList7#3"/>
    <dgm:cxn modelId="{58E37B42-5570-4A53-944F-40C88A0CDAB4}" type="presParOf" srcId="{EF862101-CEA4-4954-A658-12EDD1B10C8D}" destId="{47CC2A37-99BB-4AE1-B1E8-6DF486A63216}" srcOrd="0" destOrd="0" presId="urn:microsoft.com/office/officeart/2005/8/layout/hList7#3"/>
    <dgm:cxn modelId="{563E4B92-278D-42B9-A7CA-55712432735A}" type="presParOf" srcId="{EF862101-CEA4-4954-A658-12EDD1B10C8D}" destId="{2523151F-D654-4A8E-81EF-65033D127EB6}" srcOrd="1" destOrd="0" presId="urn:microsoft.com/office/officeart/2005/8/layout/hList7#3"/>
    <dgm:cxn modelId="{45302C42-3DAF-4F72-A7FA-423B0C626348}" type="presParOf" srcId="{EF862101-CEA4-4954-A658-12EDD1B10C8D}" destId="{6D5FC824-497F-437E-BABC-ACDA18978AAD}" srcOrd="2" destOrd="0" presId="urn:microsoft.com/office/officeart/2005/8/layout/hList7#3"/>
    <dgm:cxn modelId="{169032E4-1B4F-41E1-9136-B82FA6E1DA49}" type="presParOf" srcId="{EF862101-CEA4-4954-A658-12EDD1B10C8D}" destId="{46EF9D74-03AA-4FB3-A38E-C12CA432A5D0}" srcOrd="3" destOrd="0" presId="urn:microsoft.com/office/officeart/2005/8/layout/hList7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84160-0995-4B53-92D0-0A226857EB20}">
      <dsp:nvSpPr>
        <dsp:cNvPr id="0" name=""/>
        <dsp:cNvSpPr/>
      </dsp:nvSpPr>
      <dsp:spPr>
        <a:xfrm>
          <a:off x="3495" y="0"/>
          <a:ext cx="4004406" cy="5117796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Официальные материалы от администрации, руководителей ШМО, членов </a:t>
          </a:r>
          <a:r>
            <a:rPr lang="ru-RU" sz="2200" kern="1200" dirty="0" err="1" smtClean="0"/>
            <a:t>методсовета</a:t>
          </a:r>
          <a:endParaRPr lang="ru-RU" sz="2200" kern="1200" dirty="0"/>
        </a:p>
      </dsp:txBody>
      <dsp:txXfrm>
        <a:off x="3495" y="2047118"/>
        <a:ext cx="4004406" cy="2047118"/>
      </dsp:txXfrm>
    </dsp:sp>
    <dsp:sp modelId="{E65071FC-0D26-4194-B221-3518CC9C8CA1}">
      <dsp:nvSpPr>
        <dsp:cNvPr id="0" name=""/>
        <dsp:cNvSpPr/>
      </dsp:nvSpPr>
      <dsp:spPr>
        <a:xfrm>
          <a:off x="666509" y="307067"/>
          <a:ext cx="2678378" cy="170422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CC2A37-99BB-4AE1-B1E8-6DF486A63216}">
      <dsp:nvSpPr>
        <dsp:cNvPr id="0" name=""/>
        <dsp:cNvSpPr/>
      </dsp:nvSpPr>
      <dsp:spPr>
        <a:xfrm>
          <a:off x="4128034" y="0"/>
          <a:ext cx="4004406" cy="5117796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Значимые события, личные истории, победы в конкурсах, проблемы.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Включение амбиций: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«А чем я хуже?»</a:t>
          </a:r>
          <a:endParaRPr lang="ru-RU" sz="2200" kern="1200" dirty="0"/>
        </a:p>
      </dsp:txBody>
      <dsp:txXfrm>
        <a:off x="4128034" y="2047118"/>
        <a:ext cx="4004406" cy="2047118"/>
      </dsp:txXfrm>
    </dsp:sp>
    <dsp:sp modelId="{46EF9D74-03AA-4FB3-A38E-C12CA432A5D0}">
      <dsp:nvSpPr>
        <dsp:cNvPr id="0" name=""/>
        <dsp:cNvSpPr/>
      </dsp:nvSpPr>
      <dsp:spPr>
        <a:xfrm>
          <a:off x="4763900" y="240807"/>
          <a:ext cx="2732675" cy="183674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78B2EC-8EA8-463D-B140-BDD7CC39F62F}">
      <dsp:nvSpPr>
        <dsp:cNvPr id="0" name=""/>
        <dsp:cNvSpPr/>
      </dsp:nvSpPr>
      <dsp:spPr>
        <a:xfrm>
          <a:off x="325437" y="4094236"/>
          <a:ext cx="7485062" cy="76766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3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9C9634A-4127-43DB-A868-505DF285D41A}" type="datetimeFigureOut">
              <a:rPr lang="ru-RU"/>
              <a:pPr>
                <a:defRPr/>
              </a:pPr>
              <a:t>ср 23.10.24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 sz="1200"/>
            </a:lvl1pPr>
          </a:lstStyle>
          <a:p>
            <a:pPr>
              <a:defRPr/>
            </a:pPr>
            <a:fld id="{0D54A7E2-CE55-49C4-933F-1855226503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768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68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6D7BE-67BA-46B4-A569-D1DE036ACF44}" type="datetime1">
              <a:rPr lang="ru-RU" smtClean="0"/>
              <a:pPr>
                <a:defRPr/>
              </a:pPr>
              <a:t>ср 23.10.24</a:t>
            </a:fld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DC45E-ED10-4929-B5F0-1B80481D75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398008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DBE89-3FF1-41B6-9146-E2FA239958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5BA29-00A2-4BAC-95DF-60D13899142B}" type="datetime1">
              <a:rPr lang="ru-RU" smtClean="0"/>
              <a:pPr>
                <a:defRPr/>
              </a:pPr>
              <a:t>ср 23.10.24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40629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90DC2-E1F9-4859-B059-215DF6853D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6C5B0-8A59-46CD-8149-EAEE96EB7D50}" type="datetime1">
              <a:rPr lang="ru-RU" smtClean="0"/>
              <a:pPr>
                <a:defRPr/>
              </a:pPr>
              <a:t>ср 23.10.24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53763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90705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6257531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62348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998793" y="1245688"/>
            <a:ext cx="5145207" cy="944562"/>
          </a:xfrm>
        </p:spPr>
        <p:txBody>
          <a:bodyPr anchor="ctr">
            <a:noAutofit/>
          </a:bodyPr>
          <a:lstStyle>
            <a:lvl1pPr algn="l">
              <a:defRPr sz="33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edit title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998793" y="1032193"/>
            <a:ext cx="5145207" cy="350838"/>
          </a:xfrm>
        </p:spPr>
        <p:txBody>
          <a:bodyPr anchor="ctr">
            <a:normAutofit/>
          </a:bodyPr>
          <a:lstStyle>
            <a:lvl1pPr marL="0" indent="0" algn="l">
              <a:buNone/>
              <a:defRPr sz="900" spc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6299431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417FE46-358C-4E59-8E11-555D738030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62348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D24164-CB21-49C8-A610-E26B29A758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16200000">
            <a:off x="-2519779" y="2245470"/>
            <a:ext cx="6860276" cy="708422"/>
          </a:xfrm>
        </p:spPr>
        <p:txBody>
          <a:bodyPr anchor="ctr">
            <a:noAutofit/>
          </a:bodyPr>
          <a:lstStyle>
            <a:lvl1pPr algn="l">
              <a:defRPr sz="33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edit title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DCFB276-6473-4957-B8E3-DFEE34A48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6200000">
            <a:off x="-2873990" y="2468117"/>
            <a:ext cx="6860276" cy="263129"/>
          </a:xfrm>
        </p:spPr>
        <p:txBody>
          <a:bodyPr anchor="ctr">
            <a:normAutofit/>
          </a:bodyPr>
          <a:lstStyle>
            <a:lvl1pPr marL="0" indent="0" algn="l">
              <a:buNone/>
              <a:defRPr sz="900" spc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056324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40B635BB-5E6D-4258-9852-4488A55588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77455" y="-1"/>
            <a:ext cx="4589090" cy="4491319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4000985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ECB212B-2580-43E7-AEB9-55ABDD6164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291CEBF-E083-4D2B-8179-B4D5A59A08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8723" y="0"/>
            <a:ext cx="457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9934155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BCEBB031-8464-4B78-9B9D-EDE877D2DB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142698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7393" y="694145"/>
            <a:ext cx="5145207" cy="944562"/>
          </a:xfrm>
        </p:spPr>
        <p:txBody>
          <a:bodyPr anchor="ctr">
            <a:noAutofit/>
          </a:bodyPr>
          <a:lstStyle>
            <a:lvl1pPr algn="l">
              <a:defRPr sz="33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edit title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17393" y="480650"/>
            <a:ext cx="5145207" cy="350838"/>
          </a:xfrm>
        </p:spPr>
        <p:txBody>
          <a:bodyPr anchor="ctr">
            <a:normAutofit/>
          </a:bodyPr>
          <a:lstStyle>
            <a:lvl1pPr marL="0" indent="0" algn="l">
              <a:buNone/>
              <a:defRPr sz="900" spc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6531109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BCEBB031-8464-4B78-9B9D-EDE877D2DB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1302" y="0"/>
            <a:ext cx="2142698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3014280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E8A6F-940E-4A71-8B3A-E24729B485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B7136-DE37-4C7D-ACC2-FE7E46C1F44B}" type="datetime1">
              <a:rPr lang="ru-RU" smtClean="0"/>
              <a:pPr>
                <a:defRPr/>
              </a:pPr>
              <a:t>ср 23.10.24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40235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BCEBB031-8464-4B78-9B9D-EDE877D2DB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8149" y="480650"/>
            <a:ext cx="3711416" cy="594301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822368" y="889766"/>
            <a:ext cx="5145207" cy="944562"/>
          </a:xfrm>
        </p:spPr>
        <p:txBody>
          <a:bodyPr anchor="ctr">
            <a:noAutofit/>
          </a:bodyPr>
          <a:lstStyle>
            <a:lvl1pPr algn="l">
              <a:defRPr sz="33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edit title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822368" y="676271"/>
            <a:ext cx="5145207" cy="350838"/>
          </a:xfrm>
        </p:spPr>
        <p:txBody>
          <a:bodyPr anchor="ctr">
            <a:normAutofit/>
          </a:bodyPr>
          <a:lstStyle>
            <a:lvl1pPr marL="0" indent="0" algn="l">
              <a:buNone/>
              <a:defRPr sz="900" spc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0321686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BCEBB031-8464-4B78-9B9D-EDE877D2DB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49666" y="3834130"/>
            <a:ext cx="3711416" cy="256637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767416" y="988805"/>
            <a:ext cx="5145207" cy="944562"/>
          </a:xfrm>
        </p:spPr>
        <p:txBody>
          <a:bodyPr anchor="ctr">
            <a:noAutofit/>
          </a:bodyPr>
          <a:lstStyle>
            <a:lvl1pPr algn="l">
              <a:defRPr sz="33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edit title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67416" y="775310"/>
            <a:ext cx="5145207" cy="350838"/>
          </a:xfrm>
        </p:spPr>
        <p:txBody>
          <a:bodyPr anchor="ctr">
            <a:normAutofit/>
          </a:bodyPr>
          <a:lstStyle>
            <a:lvl1pPr marL="0" indent="0" algn="l">
              <a:buNone/>
              <a:defRPr sz="900" spc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4334432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01C03B8A-B77B-4636-B89B-0BC993DF52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186305"/>
            <a:ext cx="9144000" cy="422211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5CEED99-5823-4C7B-B0ED-498DA3E801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913" y="713035"/>
            <a:ext cx="5145207" cy="944562"/>
          </a:xfrm>
        </p:spPr>
        <p:txBody>
          <a:bodyPr anchor="ctr">
            <a:noAutofit/>
          </a:bodyPr>
          <a:lstStyle>
            <a:lvl1pPr algn="l">
              <a:defRPr sz="33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edit title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31D6B5D-FC87-4FDD-90F4-1E7BDBD9B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913" y="499540"/>
            <a:ext cx="5145207" cy="350838"/>
          </a:xfrm>
        </p:spPr>
        <p:txBody>
          <a:bodyPr anchor="ctr">
            <a:normAutofit/>
          </a:bodyPr>
          <a:lstStyle>
            <a:lvl1pPr marL="0" indent="0" algn="l">
              <a:buNone/>
              <a:defRPr sz="900" spc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57317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01C03B8A-B77B-4636-B89B-0BC993DF52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51544"/>
            <a:ext cx="9144000" cy="5747657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0622910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01C03B8A-B77B-4636-B89B-0BC993DF52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5543" y="-1"/>
            <a:ext cx="3505200" cy="6502401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79906B8-32E0-4D73-BF98-F9F013FBBC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20656" y="1293606"/>
            <a:ext cx="5145207" cy="944562"/>
          </a:xfrm>
        </p:spPr>
        <p:txBody>
          <a:bodyPr anchor="ctr">
            <a:noAutofit/>
          </a:bodyPr>
          <a:lstStyle>
            <a:lvl1pPr algn="l">
              <a:defRPr sz="33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edit title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F5F19AC-2B0C-4DB8-AABC-AFDB13AFF2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0656" y="1080111"/>
            <a:ext cx="5145207" cy="350838"/>
          </a:xfrm>
        </p:spPr>
        <p:txBody>
          <a:bodyPr anchor="ctr">
            <a:normAutofit/>
          </a:bodyPr>
          <a:lstStyle>
            <a:lvl1pPr marL="0" indent="0" algn="l">
              <a:buNone/>
              <a:defRPr sz="900" spc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4557998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2A7A63F2-02D4-45AB-835B-579F3F6CEF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0871" y="485824"/>
            <a:ext cx="8262258" cy="5886352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971573-87D9-4D63-8B01-0B7E4789BC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99397" y="1308122"/>
            <a:ext cx="5145207" cy="944562"/>
          </a:xfrm>
        </p:spPr>
        <p:txBody>
          <a:bodyPr anchor="ctr">
            <a:noAutofit/>
          </a:bodyPr>
          <a:lstStyle>
            <a:lvl1pPr algn="ctr">
              <a:defRPr sz="33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edit title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584C0BF-C340-4F23-868D-BB73B2FED4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9397" y="1094627"/>
            <a:ext cx="5145207" cy="3508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 spc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7246130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6BE406FC-3129-458E-A896-C545808D83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913" y="2152074"/>
            <a:ext cx="1839441" cy="2111168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C5924E-B7AC-4E7F-B320-135D12DF09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913" y="713035"/>
            <a:ext cx="5145207" cy="944562"/>
          </a:xfrm>
        </p:spPr>
        <p:txBody>
          <a:bodyPr anchor="ctr">
            <a:noAutofit/>
          </a:bodyPr>
          <a:lstStyle>
            <a:lvl1pPr algn="l">
              <a:defRPr sz="33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edit title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E529CF-EA9D-43B6-8E04-3839B1ED0E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913" y="499540"/>
            <a:ext cx="5145207" cy="350838"/>
          </a:xfrm>
        </p:spPr>
        <p:txBody>
          <a:bodyPr anchor="ctr">
            <a:normAutofit/>
          </a:bodyPr>
          <a:lstStyle>
            <a:lvl1pPr marL="0" indent="0" algn="l">
              <a:buNone/>
              <a:defRPr sz="900" spc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023040FA-D277-4CC2-8CBD-777DAA41C1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52280" y="2152074"/>
            <a:ext cx="1839441" cy="2111168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B341E95D-D710-4699-BB1B-CF13F5E776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08646" y="2152074"/>
            <a:ext cx="1839441" cy="2111168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7011099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78166" y="2887346"/>
            <a:ext cx="2124075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51760" y="1"/>
            <a:ext cx="2124075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998224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5D4A1BFA-6C4A-48B3-9671-96761985F6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4997" y="0"/>
            <a:ext cx="6974006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8386206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E9C944-3D60-4DAB-8184-B610AA800D21}"/>
              </a:ext>
            </a:extLst>
          </p:cNvPr>
          <p:cNvSpPr/>
          <p:nvPr userDrawn="1"/>
        </p:nvSpPr>
        <p:spPr>
          <a:xfrm>
            <a:off x="-2858" y="1"/>
            <a:ext cx="9146858" cy="3590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BD93B8F-91D2-4346-ACD9-C92B0D9CA1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48426" y="1697762"/>
            <a:ext cx="3847148" cy="304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8A2E5DC-611E-4B27-95BC-8F3AE8C8A6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99397" y="483348"/>
            <a:ext cx="5145207" cy="944562"/>
          </a:xfrm>
        </p:spPr>
        <p:txBody>
          <a:bodyPr anchor="ctr">
            <a:noAutofit/>
          </a:bodyPr>
          <a:lstStyle>
            <a:lvl1pPr algn="ctr">
              <a:defRPr sz="33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edit title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178BE88-501F-4733-A828-3DFC5405C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9397" y="269853"/>
            <a:ext cx="5145207" cy="3508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 spc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65F0FBCE-3AF1-42BE-9FF2-64869530E5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00025" y="1427910"/>
            <a:ext cx="2171615" cy="2519008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075029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A9EB1-DE41-441D-A901-6B9639C7CB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F740F-7DB2-4029-A1BA-A4560CF4011E}" type="datetime1">
              <a:rPr lang="ru-RU" smtClean="0"/>
              <a:pPr>
                <a:defRPr/>
              </a:pPr>
              <a:t>ср 23.10.24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8667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E9C944-3D60-4DAB-8184-B610AA800D21}"/>
              </a:ext>
            </a:extLst>
          </p:cNvPr>
          <p:cNvSpPr/>
          <p:nvPr userDrawn="1"/>
        </p:nvSpPr>
        <p:spPr>
          <a:xfrm>
            <a:off x="-2858" y="1"/>
            <a:ext cx="9146858" cy="3590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BD93B8F-91D2-4346-ACD9-C92B0D9CA1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48426" y="1697762"/>
            <a:ext cx="3847148" cy="304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8A2E5DC-611E-4B27-95BC-8F3AE8C8A6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99397" y="483348"/>
            <a:ext cx="5145207" cy="944562"/>
          </a:xfrm>
        </p:spPr>
        <p:txBody>
          <a:bodyPr anchor="ctr">
            <a:noAutofit/>
          </a:bodyPr>
          <a:lstStyle>
            <a:lvl1pPr algn="ctr">
              <a:defRPr sz="33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edit title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178BE88-501F-4733-A828-3DFC5405C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9397" y="269853"/>
            <a:ext cx="5145207" cy="3508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 spc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3241390C-88AA-446C-926F-16BA080E21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00025" y="1427910"/>
            <a:ext cx="2171615" cy="2519008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D9312A28-CD35-43FF-BB54-0D4E82E721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527640" y="1427910"/>
            <a:ext cx="2171615" cy="2519008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4322634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E9C944-3D60-4DAB-8184-B610AA800D21}"/>
              </a:ext>
            </a:extLst>
          </p:cNvPr>
          <p:cNvSpPr/>
          <p:nvPr userDrawn="1"/>
        </p:nvSpPr>
        <p:spPr>
          <a:xfrm>
            <a:off x="-2858" y="1"/>
            <a:ext cx="9146858" cy="3590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BD93B8F-91D2-4346-ACD9-C92B0D9CA1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48426" y="1697762"/>
            <a:ext cx="3847148" cy="304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8A2E5DC-611E-4B27-95BC-8F3AE8C8A6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99397" y="483348"/>
            <a:ext cx="5145207" cy="944562"/>
          </a:xfrm>
        </p:spPr>
        <p:txBody>
          <a:bodyPr anchor="ctr">
            <a:noAutofit/>
          </a:bodyPr>
          <a:lstStyle>
            <a:lvl1pPr algn="ctr">
              <a:defRPr sz="33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edit title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178BE88-501F-4733-A828-3DFC5405C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9397" y="269853"/>
            <a:ext cx="5145207" cy="3508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 spc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876CE05B-753B-406B-9177-66123AA1B7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527640" y="1427910"/>
            <a:ext cx="2171615" cy="2519008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8980824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30DBF818-7FBF-4558-838E-11E336638D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5429" y="1683657"/>
            <a:ext cx="1404257" cy="3454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42BD50-6D76-4D77-973A-A5E0466D3A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0599" y="1003320"/>
            <a:ext cx="5145207" cy="944562"/>
          </a:xfrm>
        </p:spPr>
        <p:txBody>
          <a:bodyPr anchor="ctr">
            <a:noAutofit/>
          </a:bodyPr>
          <a:lstStyle>
            <a:lvl1pPr algn="l">
              <a:defRPr sz="33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edit title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5C28355-7383-41CC-8DAD-EDC9B697B6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0599" y="789825"/>
            <a:ext cx="5145207" cy="350838"/>
          </a:xfrm>
        </p:spPr>
        <p:txBody>
          <a:bodyPr anchor="ctr">
            <a:normAutofit/>
          </a:bodyPr>
          <a:lstStyle>
            <a:lvl1pPr marL="0" indent="0" algn="l">
              <a:buNone/>
              <a:defRPr sz="900" spc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83224996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6ADC09DA-2CCC-4388-8915-64EFF055BB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73125"/>
            <a:ext cx="4724401" cy="48228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D569B70-8619-4A15-8982-06FBB79231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9428" y="1152791"/>
            <a:ext cx="5145207" cy="944562"/>
          </a:xfrm>
        </p:spPr>
        <p:txBody>
          <a:bodyPr anchor="ctr">
            <a:noAutofit/>
          </a:bodyPr>
          <a:lstStyle>
            <a:lvl1pPr algn="l">
              <a:defRPr sz="33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edit title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E40F5BD-88C4-4055-93F1-386056A97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9428" y="939296"/>
            <a:ext cx="5145207" cy="350838"/>
          </a:xfrm>
        </p:spPr>
        <p:txBody>
          <a:bodyPr anchor="ctr">
            <a:normAutofit/>
          </a:bodyPr>
          <a:lstStyle>
            <a:lvl1pPr marL="0" indent="0" algn="l">
              <a:buNone/>
              <a:defRPr sz="900" spc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752111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5BE28DA-6158-4120-8000-D5A376EF1D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913" y="713035"/>
            <a:ext cx="5145207" cy="944562"/>
          </a:xfrm>
        </p:spPr>
        <p:txBody>
          <a:bodyPr anchor="ctr">
            <a:noAutofit/>
          </a:bodyPr>
          <a:lstStyle>
            <a:lvl1pPr algn="l">
              <a:defRPr sz="33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edit title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56E8EB7-B248-4AC6-8DEE-5641E1945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913" y="499540"/>
            <a:ext cx="5145207" cy="350838"/>
          </a:xfrm>
        </p:spPr>
        <p:txBody>
          <a:bodyPr anchor="ctr">
            <a:normAutofit/>
          </a:bodyPr>
          <a:lstStyle>
            <a:lvl1pPr marL="0" indent="0" algn="l">
              <a:buNone/>
              <a:defRPr sz="900" spc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2452687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5BE28DA-6158-4120-8000-D5A376EF1D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06999" y="713035"/>
            <a:ext cx="5145207" cy="944562"/>
          </a:xfrm>
        </p:spPr>
        <p:txBody>
          <a:bodyPr anchor="ctr">
            <a:noAutofit/>
          </a:bodyPr>
          <a:lstStyle>
            <a:lvl1pPr algn="l">
              <a:defRPr sz="33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edit title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56E8EB7-B248-4AC6-8DEE-5641E1945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6999" y="499540"/>
            <a:ext cx="5145207" cy="350838"/>
          </a:xfrm>
        </p:spPr>
        <p:txBody>
          <a:bodyPr anchor="ctr">
            <a:normAutofit/>
          </a:bodyPr>
          <a:lstStyle>
            <a:lvl1pPr marL="0" indent="0" algn="l">
              <a:buNone/>
              <a:defRPr sz="900" spc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4017DC8-9D64-4A36-A121-F50B066868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60020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1328095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568DEE73-F201-4E9C-A187-C55B131297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3081409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2123530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8896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367ECC3-0035-497B-B6C8-5A553D766B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9544" y="0"/>
            <a:ext cx="4151168" cy="6858000"/>
          </a:xfrm>
          <a:custGeom>
            <a:avLst/>
            <a:gdLst>
              <a:gd name="connsiteX0" fmla="*/ 0 w 5534890"/>
              <a:gd name="connsiteY0" fmla="*/ 0 h 6858000"/>
              <a:gd name="connsiteX1" fmla="*/ 4551217 w 5534890"/>
              <a:gd name="connsiteY1" fmla="*/ 0 h 6858000"/>
              <a:gd name="connsiteX2" fmla="*/ 4551217 w 5534890"/>
              <a:gd name="connsiteY2" fmla="*/ 1265382 h 6858000"/>
              <a:gd name="connsiteX3" fmla="*/ 5534890 w 5534890"/>
              <a:gd name="connsiteY3" fmla="*/ 1265382 h 6858000"/>
              <a:gd name="connsiteX4" fmla="*/ 5534890 w 5534890"/>
              <a:gd name="connsiteY4" fmla="*/ 6858000 h 6858000"/>
              <a:gd name="connsiteX5" fmla="*/ 983673 w 5534890"/>
              <a:gd name="connsiteY5" fmla="*/ 6858000 h 6858000"/>
              <a:gd name="connsiteX6" fmla="*/ 983673 w 5534890"/>
              <a:gd name="connsiteY6" fmla="*/ 5592618 h 6858000"/>
              <a:gd name="connsiteX7" fmla="*/ 0 w 5534890"/>
              <a:gd name="connsiteY7" fmla="*/ 55926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34890" h="6858000">
                <a:moveTo>
                  <a:pt x="0" y="0"/>
                </a:moveTo>
                <a:lnTo>
                  <a:pt x="4551217" y="0"/>
                </a:lnTo>
                <a:lnTo>
                  <a:pt x="4551217" y="1265382"/>
                </a:lnTo>
                <a:lnTo>
                  <a:pt x="5534890" y="1265382"/>
                </a:lnTo>
                <a:lnTo>
                  <a:pt x="5534890" y="6858000"/>
                </a:lnTo>
                <a:lnTo>
                  <a:pt x="983673" y="6858000"/>
                </a:lnTo>
                <a:lnTo>
                  <a:pt x="983673" y="5592618"/>
                </a:lnTo>
                <a:lnTo>
                  <a:pt x="0" y="55926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2540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F3FBB1-20CE-4034-9A8A-790834ABE4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9708" y="1"/>
            <a:ext cx="3938155" cy="6139279"/>
          </a:xfrm>
          <a:custGeom>
            <a:avLst/>
            <a:gdLst>
              <a:gd name="connsiteX0" fmla="*/ 0 w 5250873"/>
              <a:gd name="connsiteY0" fmla="*/ 0 h 6139279"/>
              <a:gd name="connsiteX1" fmla="*/ 5250873 w 5250873"/>
              <a:gd name="connsiteY1" fmla="*/ 0 h 6139279"/>
              <a:gd name="connsiteX2" fmla="*/ 5250873 w 5250873"/>
              <a:gd name="connsiteY2" fmla="*/ 2055267 h 6139279"/>
              <a:gd name="connsiteX3" fmla="*/ 5250873 w 5250873"/>
              <a:gd name="connsiteY3" fmla="*/ 3805558 h 6139279"/>
              <a:gd name="connsiteX4" fmla="*/ 5250873 w 5250873"/>
              <a:gd name="connsiteY4" fmla="*/ 4097273 h 6139279"/>
              <a:gd name="connsiteX5" fmla="*/ 2625437 w 5250873"/>
              <a:gd name="connsiteY5" fmla="*/ 6139279 h 6139279"/>
              <a:gd name="connsiteX6" fmla="*/ 0 w 5250873"/>
              <a:gd name="connsiteY6" fmla="*/ 4097273 h 6139279"/>
              <a:gd name="connsiteX7" fmla="*/ 0 w 5250873"/>
              <a:gd name="connsiteY7" fmla="*/ 3805558 h 6139279"/>
              <a:gd name="connsiteX8" fmla="*/ 0 w 5250873"/>
              <a:gd name="connsiteY8" fmla="*/ 2055267 h 613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50873" h="6139279">
                <a:moveTo>
                  <a:pt x="0" y="0"/>
                </a:moveTo>
                <a:lnTo>
                  <a:pt x="5250873" y="0"/>
                </a:lnTo>
                <a:lnTo>
                  <a:pt x="5250873" y="2055267"/>
                </a:lnTo>
                <a:lnTo>
                  <a:pt x="5250873" y="3805558"/>
                </a:lnTo>
                <a:lnTo>
                  <a:pt x="5250873" y="4097273"/>
                </a:lnTo>
                <a:cubicBezTo>
                  <a:pt x="5250873" y="5225042"/>
                  <a:pt x="4075425" y="6139279"/>
                  <a:pt x="2625437" y="6139279"/>
                </a:cubicBezTo>
                <a:cubicBezTo>
                  <a:pt x="1175447" y="6139279"/>
                  <a:pt x="0" y="5225042"/>
                  <a:pt x="0" y="4097273"/>
                </a:cubicBezTo>
                <a:lnTo>
                  <a:pt x="0" y="3805558"/>
                </a:lnTo>
                <a:lnTo>
                  <a:pt x="0" y="20552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4853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89D42-F243-4AED-B5D3-D45E67F806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B6E3A-D071-4834-9D80-572E9DEA99E3}" type="datetime1">
              <a:rPr lang="ru-RU" smtClean="0"/>
              <a:pPr>
                <a:defRPr/>
              </a:pPr>
              <a:t>ср 23.10.24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40560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C6EE989-41B1-4F42-89A9-E1B5A16001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587" y="0"/>
            <a:ext cx="1652154" cy="5592618"/>
          </a:xfrm>
          <a:custGeom>
            <a:avLst/>
            <a:gdLst>
              <a:gd name="connsiteX0" fmla="*/ 0 w 2202872"/>
              <a:gd name="connsiteY0" fmla="*/ 0 h 5592618"/>
              <a:gd name="connsiteX1" fmla="*/ 2202872 w 2202872"/>
              <a:gd name="connsiteY1" fmla="*/ 0 h 5592618"/>
              <a:gd name="connsiteX2" fmla="*/ 2202872 w 2202872"/>
              <a:gd name="connsiteY2" fmla="*/ 5592618 h 5592618"/>
              <a:gd name="connsiteX3" fmla="*/ 0 w 2202872"/>
              <a:gd name="connsiteY3" fmla="*/ 5592618 h 559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2872" h="5592618">
                <a:moveTo>
                  <a:pt x="0" y="0"/>
                </a:moveTo>
                <a:lnTo>
                  <a:pt x="2202872" y="0"/>
                </a:lnTo>
                <a:lnTo>
                  <a:pt x="2202872" y="5592618"/>
                </a:lnTo>
                <a:lnTo>
                  <a:pt x="0" y="55926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3DCEFD7-956C-4295-8458-C44714D6250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1404" y="2244436"/>
            <a:ext cx="1652154" cy="4613564"/>
          </a:xfrm>
          <a:custGeom>
            <a:avLst/>
            <a:gdLst>
              <a:gd name="connsiteX0" fmla="*/ 0 w 2202872"/>
              <a:gd name="connsiteY0" fmla="*/ 0 h 4613564"/>
              <a:gd name="connsiteX1" fmla="*/ 2202872 w 2202872"/>
              <a:gd name="connsiteY1" fmla="*/ 0 h 4613564"/>
              <a:gd name="connsiteX2" fmla="*/ 2202872 w 2202872"/>
              <a:gd name="connsiteY2" fmla="*/ 4613564 h 4613564"/>
              <a:gd name="connsiteX3" fmla="*/ 0 w 2202872"/>
              <a:gd name="connsiteY3" fmla="*/ 4613564 h 461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2872" h="4613564">
                <a:moveTo>
                  <a:pt x="0" y="0"/>
                </a:moveTo>
                <a:lnTo>
                  <a:pt x="2202872" y="0"/>
                </a:lnTo>
                <a:lnTo>
                  <a:pt x="2202872" y="4613564"/>
                </a:lnTo>
                <a:lnTo>
                  <a:pt x="0" y="46135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1767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C2D72-AFFE-4F56-B0C1-D3E3C1D20C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45FC4-A976-4EAB-B1CB-183E331FB476}" type="datetime1">
              <a:rPr lang="ru-RU" smtClean="0"/>
              <a:pPr>
                <a:defRPr/>
              </a:pPr>
              <a:t>ср 23.10.24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1849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10313-B19E-4B24-BCBC-7C50DC10D8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1C040-4F56-4807-84C3-F73DE4E5FDAD}" type="datetime1">
              <a:rPr lang="ru-RU" smtClean="0"/>
              <a:pPr>
                <a:defRPr/>
              </a:pPr>
              <a:t>ср 23.10.24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1250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F198A-DEA4-4173-A85F-5828CA563A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7D9B9-DD81-4EBB-B70D-6E7F9CA6619D}" type="datetime1">
              <a:rPr lang="ru-RU" smtClean="0"/>
              <a:pPr>
                <a:defRPr/>
              </a:pPr>
              <a:t>ср 23.10.24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418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681FA-A6E4-4FEC-A139-1AD85AA2A1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CBF00-C547-4C6D-8F6A-B7AE007834F8}" type="datetime1">
              <a:rPr lang="ru-RU" smtClean="0"/>
              <a:pPr>
                <a:defRPr/>
              </a:pPr>
              <a:t>ср 23.10.24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57093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81B1C-0B44-4EB6-ACA9-D124817B0A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16FF5-9F47-4442-857B-0BE1CA182411}" type="datetime1">
              <a:rPr lang="ru-RU" smtClean="0"/>
              <a:pPr>
                <a:defRPr/>
              </a:pPr>
              <a:t>ср 23.10.24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44234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40973237-E30D-4F92-958E-7F46F11C73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800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800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800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800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800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800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57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56AC054B-D9AE-4BA9-BE75-FC11310349EE}" type="datetime1">
              <a:rPr lang="ru-RU" smtClean="0"/>
              <a:pPr>
                <a:defRPr/>
              </a:pPr>
              <a:t>ср 23.10.24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6" r:id="rId1"/>
    <p:sldLayoutId id="2147484316" r:id="rId2"/>
    <p:sldLayoutId id="2147484317" r:id="rId3"/>
    <p:sldLayoutId id="2147484318" r:id="rId4"/>
    <p:sldLayoutId id="2147484319" r:id="rId5"/>
    <p:sldLayoutId id="2147484320" r:id="rId6"/>
    <p:sldLayoutId id="2147484321" r:id="rId7"/>
    <p:sldLayoutId id="2147484322" r:id="rId8"/>
    <p:sldLayoutId id="2147484323" r:id="rId9"/>
    <p:sldLayoutId id="2147484324" r:id="rId10"/>
    <p:sldLayoutId id="2147484325" r:id="rId11"/>
    <p:sldLayoutId id="2147484356" r:id="rId12"/>
    <p:sldLayoutId id="2147484357" r:id="rId13"/>
    <p:sldLayoutId id="2147484358" r:id="rId14"/>
    <p:sldLayoutId id="2147484359" r:id="rId15"/>
    <p:sldLayoutId id="2147484360" r:id="rId16"/>
    <p:sldLayoutId id="2147484362" r:id="rId17"/>
    <p:sldLayoutId id="2147484363" r:id="rId18"/>
    <p:sldLayoutId id="2147484364" r:id="rId19"/>
    <p:sldLayoutId id="2147484365" r:id="rId20"/>
    <p:sldLayoutId id="2147484366" r:id="rId21"/>
    <p:sldLayoutId id="2147484367" r:id="rId22"/>
    <p:sldLayoutId id="2147484368" r:id="rId23"/>
    <p:sldLayoutId id="2147484369" r:id="rId24"/>
    <p:sldLayoutId id="2147484370" r:id="rId25"/>
    <p:sldLayoutId id="2147484371" r:id="rId26"/>
    <p:sldLayoutId id="2147484372" r:id="rId27"/>
    <p:sldLayoutId id="2147484373" r:id="rId28"/>
    <p:sldLayoutId id="2147484374" r:id="rId29"/>
    <p:sldLayoutId id="2147484375" r:id="rId30"/>
    <p:sldLayoutId id="2147484376" r:id="rId31"/>
    <p:sldLayoutId id="2147484377" r:id="rId32"/>
    <p:sldLayoutId id="2147484378" r:id="rId33"/>
    <p:sldLayoutId id="2147484379" r:id="rId34"/>
    <p:sldLayoutId id="2147484380" r:id="rId35"/>
    <p:sldLayoutId id="2147484381" r:id="rId36"/>
    <p:sldLayoutId id="2147484382" r:id="rId37"/>
    <p:sldLayoutId id="2147484492" r:id="rId38"/>
    <p:sldLayoutId id="2147484493" r:id="rId39"/>
    <p:sldLayoutId id="2147484494" r:id="rId40"/>
  </p:sldLayoutIdLst>
  <p:transition/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915816" y="1828800"/>
            <a:ext cx="5544616" cy="2209800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24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24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24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24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24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24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Включение </a:t>
            </a:r>
            <a:r>
              <a:rPr lang="ru-RU" sz="24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педагогических работников в сетевые профессиональные сообщества по обмену педагогическим опытом в ИКОП «</a:t>
            </a:r>
            <a:r>
              <a:rPr lang="ru-RU" sz="24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Сферум</a:t>
            </a:r>
            <a:r>
              <a:rPr lang="ru-RU" sz="24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»</a:t>
            </a:r>
            <a:br>
              <a:rPr lang="ru-RU" sz="24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24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24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32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32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endParaRPr lang="ru-RU" sz="3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4099" name="Объект 2"/>
          <p:cNvSpPr>
            <a:spLocks noGrp="1"/>
          </p:cNvSpPr>
          <p:nvPr>
            <p:ph type="subTitle" idx="1"/>
          </p:nvPr>
        </p:nvSpPr>
        <p:spPr>
          <a:xfrm>
            <a:off x="1331640" y="4437112"/>
            <a:ext cx="7812360" cy="1752600"/>
          </a:xfrm>
        </p:spPr>
        <p:txBody>
          <a:bodyPr/>
          <a:lstStyle/>
          <a:p>
            <a:pPr eaLnBrk="1" hangingPunct="1">
              <a:buClr>
                <a:srgbClr val="00007D"/>
              </a:buClr>
            </a:pPr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</a:rPr>
              <a:t>Раменский </a:t>
            </a:r>
            <a:r>
              <a:rPr lang="ru-RU" sz="2000" dirty="0">
                <a:solidFill>
                  <a:schemeClr val="accent5">
                    <a:lumMod val="25000"/>
                  </a:schemeClr>
                </a:solidFill>
              </a:rPr>
              <a:t>городской округ</a:t>
            </a:r>
            <a:br>
              <a:rPr lang="ru-RU" sz="2000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2000" dirty="0">
                <a:solidFill>
                  <a:schemeClr val="accent5">
                    <a:lumMod val="25000"/>
                  </a:schemeClr>
                </a:solidFill>
              </a:rPr>
              <a:t>МОУ Раменская средняя общеобразовательная школа №</a:t>
            </a:r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</a:rPr>
              <a:t>9</a:t>
            </a:r>
          </a:p>
          <a:p>
            <a:pPr eaLnBrk="1" hangingPunct="1">
              <a:buClr>
                <a:srgbClr val="00007D"/>
              </a:buClr>
            </a:pPr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</a:rPr>
              <a:t>Представитель образовательной организации:</a:t>
            </a:r>
          </a:p>
          <a:p>
            <a:pPr eaLnBrk="1" hangingPunct="1">
              <a:buClr>
                <a:srgbClr val="00007D"/>
              </a:buClr>
            </a:pPr>
            <a:r>
              <a:rPr lang="ru-RU" sz="2000" dirty="0" err="1" smtClean="0">
                <a:solidFill>
                  <a:schemeClr val="accent5">
                    <a:lumMod val="25000"/>
                  </a:schemeClr>
                </a:solidFill>
              </a:rPr>
              <a:t>Чиконина</a:t>
            </a:r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5">
                    <a:lumMod val="25000"/>
                  </a:schemeClr>
                </a:solidFill>
              </a:rPr>
              <a:t>Галина </a:t>
            </a:r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</a:rPr>
              <a:t>Владиславовна</a:t>
            </a:r>
          </a:p>
          <a:p>
            <a:pPr eaLnBrk="1" hangingPunct="1">
              <a:buClr>
                <a:srgbClr val="00007D"/>
              </a:buClr>
            </a:pPr>
            <a:endParaRPr lang="ru-RU" sz="2000" b="1" kern="1200" dirty="0">
              <a:solidFill>
                <a:schemeClr val="accent5">
                  <a:lumMod val="25000"/>
                </a:schemeClr>
              </a:solidFill>
              <a:ea typeface="+mj-ea"/>
              <a:cs typeface="+mj-cs"/>
            </a:endParaRPr>
          </a:p>
          <a:p>
            <a:pPr algn="ctr" eaLnBrk="1" hangingPunct="1">
              <a:buClr>
                <a:srgbClr val="00007D"/>
              </a:buClr>
            </a:pPr>
            <a:r>
              <a:rPr lang="ru-RU" sz="1800" kern="1200" dirty="0" smtClean="0">
                <a:solidFill>
                  <a:schemeClr val="accent5">
                    <a:lumMod val="25000"/>
                  </a:schemeClr>
                </a:solidFill>
                <a:ea typeface="+mj-ea"/>
                <a:cs typeface="+mj-cs"/>
              </a:rPr>
              <a:t>2024</a:t>
            </a:r>
            <a:r>
              <a:rPr lang="ru-RU" sz="2000" b="1" kern="1200" dirty="0">
                <a:solidFill>
                  <a:srgbClr val="FFFFFF"/>
                </a:solidFill>
                <a:ea typeface="+mj-ea"/>
                <a:cs typeface="+mj-cs"/>
              </a:rPr>
              <a:t/>
            </a:r>
            <a:br>
              <a:rPr lang="ru-RU" sz="2000" b="1" kern="1200" dirty="0">
                <a:solidFill>
                  <a:srgbClr val="FFFFFF"/>
                </a:solidFill>
                <a:ea typeface="+mj-ea"/>
                <a:cs typeface="+mj-cs"/>
              </a:rPr>
            </a:br>
            <a:r>
              <a:rPr lang="ru-RU" sz="32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ru-RU" sz="32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endParaRPr lang="ru-RU" altLang="ru-RU" sz="2000" dirty="0">
              <a:solidFill>
                <a:schemeClr val="accent5">
                  <a:lumMod val="25000"/>
                </a:schemeClr>
              </a:solidFill>
            </a:endParaRPr>
          </a:p>
          <a:p>
            <a:pPr eaLnBrk="1" hangingPunct="1">
              <a:buClr>
                <a:srgbClr val="00007D"/>
              </a:buClr>
            </a:pPr>
            <a:endParaRPr lang="ru-RU" altLang="ru-RU" sz="2000" dirty="0">
              <a:solidFill>
                <a:schemeClr val="accent5">
                  <a:lumMod val="25000"/>
                </a:schemeClr>
              </a:solidFill>
            </a:endParaRPr>
          </a:p>
          <a:p>
            <a:pPr eaLnBrk="1" hangingPunct="1">
              <a:buClr>
                <a:srgbClr val="00007D"/>
              </a:buClr>
            </a:pPr>
            <a:endParaRPr lang="ru-RU" altLang="ru-RU" sz="2000" dirty="0" smtClean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94257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Конкурс образовательных практик в сфере цифровой трансформации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образования «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Цифровая волна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» 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1026" name="Picture 2" descr="https://idte.ru/themes/idte/assets/images/DW24_test/%D0%9B%D0%9E%D0%93%D0%9E%D0%A2%D0%98%D0%9F_%D0%A4%D0%98%D0%9D%D0%90%D0%9B%D0%AC%D0%9D%D0%AB%D0%99%20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990"/>
            <a:ext cx="1362199" cy="104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956376" cy="1371600"/>
          </a:xfr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320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3200" dirty="0" smtClean="0">
                <a:solidFill>
                  <a:srgbClr val="000000"/>
                </a:solidFill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</a:br>
            <a:endParaRPr lang="ru-RU" sz="3200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BE8A6F-940E-4A71-8B3A-E24729B485CF}" type="slidenum">
              <a:rPr lang="ru-RU" altLang="ru-RU" smtClean="0"/>
              <a:pPr>
                <a:defRPr/>
              </a:pPr>
              <a:t>10</a:t>
            </a:fld>
            <a:endParaRPr lang="ru-RU" alt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02296"/>
            <a:ext cx="78782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Практическая 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значимость результатов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2962" y="69964"/>
            <a:ext cx="1365622" cy="1048603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925517"/>
            <a:ext cx="8363272" cy="4941884"/>
          </a:xfrm>
        </p:spPr>
        <p:txBody>
          <a:bodyPr/>
          <a:lstStyle/>
          <a:p>
            <a:r>
              <a:rPr lang="ru-RU" sz="2000" dirty="0" smtClean="0"/>
              <a:t>Позитивная </a:t>
            </a:r>
            <a:r>
              <a:rPr lang="ru-RU" sz="2000" dirty="0"/>
              <a:t>динамика достижений,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обучающихся: по </a:t>
            </a:r>
            <a:r>
              <a:rPr lang="ru-RU" sz="2000" dirty="0"/>
              <a:t>итогам 2023-2024 учебного года 25 учеников стали призерами и победителями регионального этапа Всероссийской олимпиады школьников, 3 учащихся школы – призерами заключительного этапа Всероссийской олимпиады школьников и др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Профессиональные педагогические сообщества в ИКОП «</a:t>
            </a:r>
            <a:r>
              <a:rPr lang="ru-RU" sz="2000" dirty="0" err="1" smtClean="0"/>
              <a:t>Сферум</a:t>
            </a:r>
            <a:r>
              <a:rPr lang="ru-RU" sz="2000" dirty="0" smtClean="0"/>
              <a:t>» - эффективная форма </a:t>
            </a:r>
            <a:r>
              <a:rPr lang="ru-RU" sz="2000" dirty="0"/>
              <a:t>взаимодействия педагогов, </a:t>
            </a:r>
            <a:r>
              <a:rPr lang="ru-RU" sz="2000" dirty="0" smtClean="0"/>
              <a:t>форма </a:t>
            </a:r>
            <a:r>
              <a:rPr lang="ru-RU" sz="2000" dirty="0"/>
              <a:t>организации профессиональной деятельности педагога по обмену </a:t>
            </a:r>
            <a:r>
              <a:rPr lang="ru-RU" sz="2000" dirty="0" smtClean="0"/>
              <a:t>опытом, способствующая активизации </a:t>
            </a:r>
            <a:r>
              <a:rPr lang="ru-RU" sz="2000" dirty="0" smtClean="0"/>
              <a:t>профессионально-личностного роста педагогов, </a:t>
            </a:r>
            <a:r>
              <a:rPr lang="ru-RU" sz="2000" dirty="0" smtClean="0"/>
              <a:t>повышению уровня профессионализма (позитивная динамика результатов аттестации) 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64904"/>
            <a:ext cx="8229600" cy="145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0900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956376" cy="1371600"/>
          </a:xfr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320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3200" dirty="0" smtClean="0">
                <a:solidFill>
                  <a:srgbClr val="000000"/>
                </a:solidFill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</a:br>
            <a:endParaRPr lang="ru-RU" sz="3200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493" y="925516"/>
            <a:ext cx="8589640" cy="4455468"/>
          </a:xfrm>
        </p:spPr>
        <p:txBody>
          <a:bodyPr/>
          <a:lstStyle/>
          <a:p>
            <a:pPr lvl="0">
              <a:buClr>
                <a:srgbClr val="00007D"/>
              </a:buCl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007D">
                    <a:lumMod val="75000"/>
                  </a:srgbClr>
                </a:solidFill>
              </a:rPr>
              <a:t>Цель:</a:t>
            </a:r>
          </a:p>
          <a:p>
            <a:pPr marL="0" lvl="0" indent="0">
              <a:buClr>
                <a:srgbClr val="00007D"/>
              </a:buClr>
              <a:buNone/>
            </a:pPr>
            <a:r>
              <a:rPr lang="ru-RU" sz="2400" dirty="0" smtClean="0"/>
              <a:t>     представить </a:t>
            </a:r>
            <a:r>
              <a:rPr lang="ru-RU" sz="2400" dirty="0"/>
              <a:t>практику </a:t>
            </a:r>
            <a:r>
              <a:rPr lang="ru-RU" sz="2400" dirty="0" smtClean="0"/>
              <a:t>развития профессиональных         </a:t>
            </a:r>
          </a:p>
          <a:p>
            <a:pPr marL="0" lvl="0" indent="0">
              <a:buClr>
                <a:srgbClr val="00007D"/>
              </a:buClr>
              <a:buNone/>
            </a:pPr>
            <a:r>
              <a:rPr lang="ru-RU" sz="2400" dirty="0"/>
              <a:t> </a:t>
            </a:r>
            <a:r>
              <a:rPr lang="ru-RU" sz="2400" dirty="0" smtClean="0"/>
              <a:t>    сетевых сообществ школы </a:t>
            </a:r>
            <a:r>
              <a:rPr lang="ru-RU" sz="2400" dirty="0"/>
              <a:t>по обмену педагогическим </a:t>
            </a:r>
            <a:r>
              <a:rPr lang="ru-RU" sz="2400" dirty="0" smtClean="0"/>
              <a:t>    </a:t>
            </a:r>
          </a:p>
          <a:p>
            <a:pPr marL="0" lvl="0" indent="0">
              <a:buClr>
                <a:srgbClr val="00007D"/>
              </a:buClr>
              <a:buNone/>
            </a:pPr>
            <a:r>
              <a:rPr lang="ru-RU" sz="2400" dirty="0"/>
              <a:t> </a:t>
            </a:r>
            <a:r>
              <a:rPr lang="ru-RU" sz="2400" dirty="0" smtClean="0"/>
              <a:t>    опытом </a:t>
            </a:r>
            <a:r>
              <a:rPr lang="ru-RU" sz="2400" dirty="0"/>
              <a:t>на платформе «</a:t>
            </a:r>
            <a:r>
              <a:rPr lang="ru-RU" sz="2400" dirty="0" err="1"/>
              <a:t>Сферум</a:t>
            </a:r>
            <a:r>
              <a:rPr lang="ru-RU" sz="2400" dirty="0"/>
              <a:t>». </a:t>
            </a:r>
          </a:p>
          <a:p>
            <a:pPr lvl="0">
              <a:buClr>
                <a:srgbClr val="00007D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007D">
                    <a:lumMod val="75000"/>
                  </a:srgbClr>
                </a:solidFill>
              </a:rPr>
              <a:t>Актуальность:</a:t>
            </a:r>
          </a:p>
          <a:p>
            <a:pPr lvl="0">
              <a:buClr>
                <a:srgbClr val="00007D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профессионально-личностный рост педагогов – ключевое условие развития качества образования;</a:t>
            </a:r>
          </a:p>
          <a:p>
            <a:pPr lvl="0">
              <a:buClr>
                <a:srgbClr val="00007D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задача школы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создание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условий для профессионального развития педагогов в безопасной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цифровой среде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lvl="0">
              <a:buClr>
                <a:srgbClr val="00007D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ИКОП «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Сферум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- российский ответ на существующий вызов, ресурс поддержки профессиональной деятельности педагогов. </a:t>
            </a:r>
          </a:p>
          <a:p>
            <a:pPr lvl="0">
              <a:buNone/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BE8A6F-940E-4A71-8B3A-E24729B485CF}" type="slidenum">
              <a:rPr lang="ru-RU" altLang="ru-RU" smtClean="0"/>
              <a:pPr>
                <a:defRPr/>
              </a:pPr>
              <a:t>2</a:t>
            </a:fld>
            <a:endParaRPr lang="ru-RU" alt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77021" y="402296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Цель и актуальность работы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2962" y="69964"/>
            <a:ext cx="1365622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9301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User\Downloads\spor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3950568" cy="1502296"/>
          </a:xfrm>
          <a:prstGeom prst="rect">
            <a:avLst/>
          </a:prstGeom>
          <a:noFill/>
        </p:spPr>
      </p:pic>
      <p:pic>
        <p:nvPicPr>
          <p:cNvPr id="7171" name="Picture 3" descr="C:\Users\User\Downloads\spor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3432" y="1340768"/>
            <a:ext cx="3950568" cy="150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956376" cy="1371600"/>
          </a:xfr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320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3200" dirty="0" smtClean="0">
                <a:solidFill>
                  <a:srgbClr val="000000"/>
                </a:solidFill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</a:br>
            <a:endParaRPr lang="ru-RU" sz="3200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3284984"/>
            <a:ext cx="1643380" cy="493565"/>
          </a:xfrm>
        </p:spPr>
        <p:txBody>
          <a:bodyPr/>
          <a:lstStyle/>
          <a:p>
            <a:pPr lvl="0">
              <a:buNone/>
            </a:pPr>
            <a:r>
              <a:rPr lang="ru-RU" sz="2400" dirty="0" smtClean="0"/>
              <a:t>Убедить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BE8A6F-940E-4A71-8B3A-E24729B485CF}" type="slidenum">
              <a:rPr lang="ru-RU" altLang="ru-RU" smtClean="0"/>
              <a:pPr>
                <a:defRPr/>
              </a:pPr>
              <a:t>3</a:t>
            </a:fld>
            <a:endParaRPr lang="ru-RU" alt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02296"/>
            <a:ext cx="76622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Этап 1. Приказывать или убеждать?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2962" y="69964"/>
            <a:ext cx="1365622" cy="10486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628800"/>
            <a:ext cx="8059199" cy="4488016"/>
          </a:xfrm>
          <a:prstGeom prst="rect">
            <a:avLst/>
          </a:prstGeom>
        </p:spPr>
      </p:pic>
      <p:sp>
        <p:nvSpPr>
          <p:cNvPr id="11" name="Объект 2"/>
          <p:cNvSpPr txBox="1">
            <a:spLocks/>
          </p:cNvSpPr>
          <p:nvPr/>
        </p:nvSpPr>
        <p:spPr bwMode="auto">
          <a:xfrm>
            <a:off x="6300192" y="2060848"/>
            <a:ext cx="1872208" cy="49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lang="ru-RU" sz="2400" kern="0" dirty="0" smtClean="0">
                <a:latin typeface="+mn-lt"/>
              </a:rPr>
              <a:t>Приказать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3995936" y="1700808"/>
            <a:ext cx="1872208" cy="49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lang="ru-RU" sz="8800" b="1" kern="0" dirty="0" smtClean="0">
                <a:solidFill>
                  <a:srgbClr val="FF0000"/>
                </a:solidFill>
                <a:latin typeface="+mn-lt"/>
              </a:rPr>
              <a:t>?</a:t>
            </a:r>
            <a:endParaRPr kumimoji="0" lang="ru-RU" sz="8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887" y="944935"/>
            <a:ext cx="2075429" cy="234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2155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0484" y="286936"/>
            <a:ext cx="7956376" cy="1371600"/>
          </a:xfr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320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3200" dirty="0" smtClean="0">
                <a:solidFill>
                  <a:srgbClr val="000000"/>
                </a:solidFill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</a:br>
            <a:endParaRPr lang="ru-RU" sz="3200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644782"/>
              </p:ext>
            </p:extLst>
          </p:nvPr>
        </p:nvGraphicFramePr>
        <p:xfrm>
          <a:off x="684213" y="1335540"/>
          <a:ext cx="8135937" cy="5117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BE8A6F-940E-4A71-8B3A-E24729B485CF}" type="slidenum">
              <a:rPr lang="ru-RU" altLang="ru-RU" smtClean="0"/>
              <a:pPr>
                <a:defRPr/>
              </a:pPr>
              <a:t>4</a:t>
            </a:fld>
            <a:endParaRPr lang="ru-RU" alt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614631"/>
            <a:ext cx="7806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Этап 2. Официально или эмоционально?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2962" y="69964"/>
            <a:ext cx="1365622" cy="1048603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 bwMode="auto">
          <a:xfrm>
            <a:off x="1835696" y="2132856"/>
            <a:ext cx="2088232" cy="63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lang="ru-RU" sz="2400" kern="0" dirty="0" smtClean="0">
                <a:latin typeface="+mn-lt"/>
              </a:rPr>
              <a:t>«Девяточка»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5652120" y="1947590"/>
            <a:ext cx="2952328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lang="ru-RU" sz="2400" kern="0" dirty="0" smtClean="0">
                <a:latin typeface="+mn-lt"/>
              </a:rPr>
              <a:t>«Теплый чат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lang="ru-RU" sz="2400" kern="0" dirty="0" err="1" smtClean="0">
                <a:latin typeface="+mn-lt"/>
              </a:rPr>
              <a:t>Девяточки</a:t>
            </a:r>
            <a:r>
              <a:rPr lang="ru-RU" sz="2400" kern="0" dirty="0" smtClean="0">
                <a:latin typeface="+mn-lt"/>
              </a:rPr>
              <a:t>»</a:t>
            </a:r>
            <a:endParaRPr lang="ru-RU" sz="240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68778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956376" cy="1371600"/>
          </a:xfr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320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3200" dirty="0" smtClean="0">
                <a:solidFill>
                  <a:srgbClr val="000000"/>
                </a:solidFill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</a:br>
            <a:endParaRPr lang="ru-RU" sz="3200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6186" y="1381259"/>
            <a:ext cx="8589640" cy="4772785"/>
          </a:xfrm>
        </p:spPr>
        <p:txBody>
          <a:bodyPr/>
          <a:lstStyle/>
          <a:p>
            <a:pPr lvl="0">
              <a:buNone/>
            </a:pPr>
            <a:r>
              <a:rPr lang="ru-RU" sz="2200" dirty="0" smtClean="0"/>
              <a:t>Идея </a:t>
            </a:r>
            <a:r>
              <a:rPr lang="ru-RU" sz="2200" dirty="0"/>
              <a:t>взаимопомощи: «Учитель, помоги учителю!» </a:t>
            </a:r>
            <a:r>
              <a:rPr lang="ru-RU" sz="2200" dirty="0" smtClean="0"/>
              <a:t>Сообщества: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2200" dirty="0" smtClean="0"/>
              <a:t>Педсовет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2200" dirty="0" err="1" smtClean="0"/>
              <a:t>Методсовет</a:t>
            </a:r>
            <a:r>
              <a:rPr lang="ru-RU" sz="2200" dirty="0" smtClean="0"/>
              <a:t>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2200" dirty="0" smtClean="0"/>
              <a:t>8 сообществ ШМО                                                                  (классных руководителей,  учителей                            русского </a:t>
            </a:r>
            <a:r>
              <a:rPr lang="ru-RU" sz="2200" dirty="0"/>
              <a:t>языка и </a:t>
            </a:r>
            <a:r>
              <a:rPr lang="ru-RU" sz="2200" dirty="0" smtClean="0"/>
              <a:t>литературы и т.д.)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2200" dirty="0" smtClean="0"/>
              <a:t>Работаем </a:t>
            </a:r>
            <a:r>
              <a:rPr lang="ru-RU" sz="2200" dirty="0"/>
              <a:t>в 11 </a:t>
            </a:r>
            <a:r>
              <a:rPr lang="ru-RU" sz="2200" dirty="0" smtClean="0"/>
              <a:t>классах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2200" dirty="0" smtClean="0"/>
              <a:t>Работаем </a:t>
            </a:r>
            <a:r>
              <a:rPr lang="ru-RU" sz="2200" dirty="0"/>
              <a:t>в 10 </a:t>
            </a:r>
            <a:r>
              <a:rPr lang="ru-RU" sz="2200" dirty="0" smtClean="0"/>
              <a:t>классах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2200" dirty="0" smtClean="0"/>
              <a:t>Подготовка к ЕГЭ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2200" dirty="0"/>
              <a:t>О</a:t>
            </a:r>
            <a:r>
              <a:rPr lang="ru-RU" sz="2200" dirty="0" smtClean="0"/>
              <a:t>сваиваем </a:t>
            </a:r>
            <a:r>
              <a:rPr lang="ru-RU" sz="2200" dirty="0" err="1" smtClean="0"/>
              <a:t>Сферум</a:t>
            </a:r>
            <a:endParaRPr lang="ru-RU" sz="2200" dirty="0" smtClean="0"/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2200" dirty="0" smtClean="0"/>
              <a:t>ЦОС «Моя школа» </a:t>
            </a:r>
            <a:r>
              <a:rPr lang="ru-RU" sz="2200" dirty="0"/>
              <a:t>и т.д.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BE8A6F-940E-4A71-8B3A-E24729B485CF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9354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Этап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3.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Профессиональные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сетевые сообщества для обмена опытом  </a:t>
            </a:r>
            <a:endParaRPr lang="ru-RU" sz="24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2962" y="69964"/>
            <a:ext cx="1365622" cy="10486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223" t="9432" r="72207" b="10109"/>
          <a:stretch/>
        </p:blipFill>
        <p:spPr>
          <a:xfrm>
            <a:off x="5724128" y="1865149"/>
            <a:ext cx="3281698" cy="466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3850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6100" y="1106726"/>
            <a:ext cx="7207746" cy="1346716"/>
          </a:xfr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320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3200" dirty="0" smtClean="0">
                <a:solidFill>
                  <a:srgbClr val="000000"/>
                </a:solidFill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000" dirty="0" smtClean="0">
                <a:solidFill>
                  <a:srgbClr val="000000"/>
                </a:solidFill>
                <a:ea typeface="+mn-ea"/>
                <a:cs typeface="+mn-cs"/>
              </a:rPr>
              <a:t>ШМО учителей </a:t>
            </a:r>
            <a:br>
              <a:rPr lang="ru-RU" sz="200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000" dirty="0" smtClean="0">
                <a:solidFill>
                  <a:srgbClr val="000000"/>
                </a:solidFill>
                <a:ea typeface="+mn-ea"/>
                <a:cs typeface="+mn-cs"/>
              </a:rPr>
              <a:t>русского языка </a:t>
            </a:r>
            <a:br>
              <a:rPr lang="ru-RU" sz="200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000" dirty="0" smtClean="0">
                <a:solidFill>
                  <a:srgbClr val="000000"/>
                </a:solidFill>
                <a:ea typeface="+mn-ea"/>
                <a:cs typeface="+mn-cs"/>
              </a:rPr>
              <a:t>и литературы</a:t>
            </a:r>
            <a:r>
              <a:rPr lang="ru-RU" sz="320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</a:br>
            <a:endParaRPr lang="ru-RU" sz="3200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BE8A6F-940E-4A71-8B3A-E24729B485CF}" type="slidenum">
              <a:rPr lang="ru-RU" altLang="ru-RU" smtClean="0"/>
              <a:pPr>
                <a:defRPr/>
              </a:pPr>
              <a:t>6</a:t>
            </a:fld>
            <a:endParaRPr lang="ru-RU" alt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93549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Примеры содержания материалов сообществ </a:t>
            </a:r>
            <a:endParaRPr lang="ru-RU" sz="24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2962" y="69964"/>
            <a:ext cx="1365622" cy="10486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1022" t="34880" r="16926" b="13880"/>
          <a:stretch/>
        </p:blipFill>
        <p:spPr>
          <a:xfrm>
            <a:off x="98888" y="1518187"/>
            <a:ext cx="6408712" cy="43924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52273" t="29840" r="25048" b="29023"/>
          <a:stretch/>
        </p:blipFill>
        <p:spPr>
          <a:xfrm>
            <a:off x="5572200" y="2890868"/>
            <a:ext cx="3456384" cy="352643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76293" y="1111201"/>
            <a:ext cx="414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Теплый чат </a:t>
            </a:r>
            <a:r>
              <a:rPr lang="ru-RU" sz="2000" dirty="0" err="1" smtClean="0"/>
              <a:t>Девяточки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579322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956376" cy="1371600"/>
          </a:xfr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320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3200" dirty="0" smtClean="0">
                <a:solidFill>
                  <a:srgbClr val="000000"/>
                </a:solidFill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</a:br>
            <a:endParaRPr lang="ru-RU" sz="3200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349" t="18595" r="23120" b="5513"/>
          <a:stretch/>
        </p:blipFill>
        <p:spPr>
          <a:xfrm>
            <a:off x="395536" y="1911440"/>
            <a:ext cx="2493524" cy="374980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BE8A6F-940E-4A71-8B3A-E24729B485CF}" type="slidenum">
              <a:rPr lang="ru-RU" altLang="ru-RU" smtClean="0"/>
              <a:pPr>
                <a:defRPr/>
              </a:pPr>
              <a:t>7</a:t>
            </a:fld>
            <a:endParaRPr lang="ru-RU" alt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539841"/>
            <a:ext cx="8147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Этап 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4.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Внешние сетевые </a:t>
            </a:r>
          </a:p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профессиональные сообщества </a:t>
            </a:r>
            <a:endParaRPr lang="ru-RU" sz="24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в ИКОП «</a:t>
            </a:r>
            <a:r>
              <a:rPr lang="ru-RU" sz="2400" b="1" dirty="0" err="1" smtClean="0">
                <a:solidFill>
                  <a:schemeClr val="bg2">
                    <a:lumMod val="75000"/>
                  </a:schemeClr>
                </a:solidFill>
              </a:rPr>
              <a:t>Сферум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» 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8160" y="25359"/>
            <a:ext cx="1150423" cy="88336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5907" t="5907" r="10631"/>
          <a:stretch/>
        </p:blipFill>
        <p:spPr>
          <a:xfrm>
            <a:off x="3280142" y="2708921"/>
            <a:ext cx="2962107" cy="355545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/>
          <a:srcRect l="4640" t="10336" r="75988" b="11360"/>
          <a:stretch/>
        </p:blipFill>
        <p:spPr>
          <a:xfrm>
            <a:off x="6472906" y="1028730"/>
            <a:ext cx="2538537" cy="577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6253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32767"/>
            <a:ext cx="7956376" cy="685800"/>
          </a:xfr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320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ea typeface="+mn-ea"/>
                <a:cs typeface="+mn-cs"/>
              </a:rPr>
              <a:t>Этап перспективы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ea typeface="+mn-ea"/>
                <a:cs typeface="+mn-cs"/>
              </a:rPr>
              <a:t/>
            </a:r>
            <a:br>
              <a:rPr lang="ru-RU" sz="2800" b="1" dirty="0" smtClean="0">
                <a:solidFill>
                  <a:schemeClr val="bg2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ea typeface="+mn-ea"/>
                <a:cs typeface="+mn-cs"/>
              </a:rPr>
              <a:t/>
            </a:r>
            <a:br>
              <a:rPr lang="ru-RU" sz="2800" b="1" dirty="0" smtClean="0">
                <a:solidFill>
                  <a:schemeClr val="bg2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</a:br>
            <a:endParaRPr lang="ru-RU" sz="3200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BE8A6F-940E-4A71-8B3A-E24729B485CF}" type="slidenum">
              <a:rPr lang="ru-RU" altLang="ru-RU" smtClean="0"/>
              <a:pPr>
                <a:defRPr/>
              </a:pPr>
              <a:t>8</a:t>
            </a:fld>
            <a:endParaRPr lang="ru-RU" alt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2962" y="69964"/>
            <a:ext cx="1365622" cy="1048603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7584" y="1303196"/>
            <a:ext cx="8075240" cy="21978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87584" y="3853383"/>
            <a:ext cx="80752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Предлагаем задорной и креативной команде </a:t>
            </a:r>
            <a:r>
              <a:rPr lang="ru-RU" dirty="0" err="1" smtClean="0"/>
              <a:t>Сферума</a:t>
            </a:r>
            <a:r>
              <a:rPr lang="ru-RU" dirty="0" smtClean="0"/>
              <a:t> проект «Создание </a:t>
            </a:r>
            <a:r>
              <a:rPr lang="ru-RU" dirty="0"/>
              <a:t>файлового </a:t>
            </a:r>
            <a:r>
              <a:rPr lang="ru-RU" dirty="0" smtClean="0"/>
              <a:t>менеджера»</a:t>
            </a:r>
          </a:p>
          <a:p>
            <a:r>
              <a:rPr lang="ru-RU" dirty="0" smtClean="0"/>
              <a:t>Цель: разработка </a:t>
            </a:r>
            <a:r>
              <a:rPr lang="ru-RU" dirty="0"/>
              <a:t>системы управления файлами, контроля доступа к </a:t>
            </a:r>
            <a:r>
              <a:rPr lang="ru-RU" dirty="0" smtClean="0"/>
              <a:t>файлам».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425611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956376" cy="1371600"/>
          </a:xfr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320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3200" dirty="0" smtClean="0">
                <a:solidFill>
                  <a:srgbClr val="000000"/>
                </a:solidFill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000000"/>
                </a:solidFill>
                <a:ea typeface="+mn-ea"/>
                <a:cs typeface="+mn-cs"/>
              </a:rPr>
            </a:br>
            <a:endParaRPr lang="ru-RU" sz="3200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BE8A6F-940E-4A71-8B3A-E24729B485CF}" type="slidenum">
              <a:rPr lang="ru-RU" altLang="ru-RU" smtClean="0"/>
              <a:pPr>
                <a:defRPr/>
              </a:pPr>
              <a:t>9</a:t>
            </a:fld>
            <a:endParaRPr lang="ru-RU" alt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02296"/>
            <a:ext cx="78782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Практическая 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значимость результатов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2962" y="69964"/>
            <a:ext cx="1365622" cy="1048603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188207"/>
            <a:ext cx="8229600" cy="4679193"/>
          </a:xfrm>
        </p:spPr>
        <p:txBody>
          <a:bodyPr/>
          <a:lstStyle/>
          <a:p>
            <a:r>
              <a:rPr lang="ru-RU" sz="2000" dirty="0" smtClean="0"/>
              <a:t>Положительная динамика в рейтинге ТОП-100 </a:t>
            </a:r>
            <a:r>
              <a:rPr lang="ru-RU" sz="2000" dirty="0"/>
              <a:t>лучших школ Московской </a:t>
            </a:r>
            <a:r>
              <a:rPr lang="ru-RU" sz="2000" dirty="0" smtClean="0"/>
              <a:t>области;</a:t>
            </a:r>
          </a:p>
          <a:p>
            <a:r>
              <a:rPr lang="ru-RU" sz="2000" dirty="0" smtClean="0"/>
              <a:t>победы учителей </a:t>
            </a:r>
            <a:r>
              <a:rPr lang="ru-RU" sz="2000" dirty="0"/>
              <a:t>в профессиональных </a:t>
            </a:r>
            <a:r>
              <a:rPr lang="ru-RU" sz="2000" dirty="0" smtClean="0"/>
              <a:t>конкурсах: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Всероссийский конкурс </a:t>
            </a:r>
            <a:r>
              <a:rPr lang="ru-RU" sz="2000" dirty="0"/>
              <a:t>«Учитель года» (2022) - победитель муниципального </a:t>
            </a:r>
            <a:r>
              <a:rPr lang="ru-RU" sz="2000" dirty="0" smtClean="0"/>
              <a:t>этапа;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Всероссийская профессиональная олимпиада </a:t>
            </a:r>
            <a:r>
              <a:rPr lang="ru-RU" sz="2000" dirty="0"/>
              <a:t>учителей естественных наук «ДНК науки</a:t>
            </a:r>
            <a:r>
              <a:rPr lang="ru-RU" sz="2000" dirty="0" smtClean="0"/>
              <a:t>» - </a:t>
            </a:r>
            <a:r>
              <a:rPr lang="ru-RU" sz="2000" dirty="0"/>
              <a:t>призер регионального </a:t>
            </a:r>
            <a:r>
              <a:rPr lang="ru-RU" sz="2000" dirty="0" smtClean="0"/>
              <a:t>этапа (2022); 2 призера в 2023;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Всероссийская олимпиада </a:t>
            </a:r>
            <a:r>
              <a:rPr lang="ru-RU" sz="2000" dirty="0"/>
              <a:t>«Интернет-технологии в учебном процессе по ФГОС</a:t>
            </a:r>
            <a:r>
              <a:rPr lang="ru-RU" sz="2000" dirty="0" smtClean="0"/>
              <a:t>» - победитель,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Всероссийская олимпиада </a:t>
            </a:r>
            <a:r>
              <a:rPr lang="ru-RU" sz="2000" dirty="0"/>
              <a:t>учителей информатики «ПРО-IT» (2022</a:t>
            </a:r>
            <a:r>
              <a:rPr lang="ru-RU" sz="2000" dirty="0" smtClean="0"/>
              <a:t>) - </a:t>
            </a:r>
            <a:r>
              <a:rPr lang="ru-RU" sz="2000" dirty="0"/>
              <a:t>призер регионального (очного) </a:t>
            </a:r>
            <a:r>
              <a:rPr lang="ru-RU" sz="2000" dirty="0" smtClean="0"/>
              <a:t>этапа;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конкурс </a:t>
            </a:r>
            <a:r>
              <a:rPr lang="ru-RU" sz="2000" dirty="0"/>
              <a:t>«Педагогический дебют-2024</a:t>
            </a:r>
            <a:r>
              <a:rPr lang="ru-RU" sz="2000" dirty="0" smtClean="0"/>
              <a:t>» - призер муниципального этапа;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Региональный конкурс на денежное поощрение лучших учителей в Московской области (2024) - победитель 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67483775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5000"/>
          <a:buFont typeface="Wingdings" pitchFamily="2" charset="2"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5000"/>
          <a:buFont typeface="Wingdings" pitchFamily="2" charset="2"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12854</TotalTime>
  <Words>437</Words>
  <Application>Microsoft Office PowerPoint</Application>
  <PresentationFormat>Экран (4:3)</PresentationFormat>
  <Paragraphs>80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Open Sans</vt:lpstr>
      <vt:lpstr>Times New Roman</vt:lpstr>
      <vt:lpstr>Wingdings</vt:lpstr>
      <vt:lpstr>Пиксел</vt:lpstr>
      <vt:lpstr>   Включение педагогических работников в сетевые профессиональные сообщества по обмену педагогическим опытом в ИКОП «Сферум»   </vt:lpstr>
      <vt:lpstr>       </vt:lpstr>
      <vt:lpstr>       </vt:lpstr>
      <vt:lpstr>       </vt:lpstr>
      <vt:lpstr>       </vt:lpstr>
      <vt:lpstr>     ШМО учителей  русского языка  и литературы  </vt:lpstr>
      <vt:lpstr>       </vt:lpstr>
      <vt:lpstr>   Этап перспективы   </vt:lpstr>
      <vt:lpstr>       </vt:lpstr>
      <vt:lpstr>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приставка влияет на значение слова?</dc:title>
  <dc:creator>Александр</dc:creator>
  <cp:lastModifiedBy>Galina</cp:lastModifiedBy>
  <cp:revision>298</cp:revision>
  <dcterms:created xsi:type="dcterms:W3CDTF">2006-10-21T10:22:09Z</dcterms:created>
  <dcterms:modified xsi:type="dcterms:W3CDTF">2024-10-23T19:52:37Z</dcterms:modified>
</cp:coreProperties>
</file>